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3" r:id="rId3"/>
    <p:sldId id="260" r:id="rId4"/>
    <p:sldId id="259" r:id="rId5"/>
    <p:sldId id="258" r:id="rId6"/>
    <p:sldId id="264" r:id="rId7"/>
    <p:sldId id="262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0101"/>
    <a:srgbClr val="C66402"/>
    <a:srgbClr val="FFFF66"/>
    <a:srgbClr val="FF0000"/>
    <a:srgbClr val="0000FF"/>
    <a:srgbClr val="F4F4F4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3744" y="40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6FDD8AC-0C31-48E8-828B-A6FC2A8786A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17678EF-0119-4564-A79D-BF3B53A1384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AF9C3207-AC4A-4C70-927D-EA008165FDD5}" type="slidenum">
              <a:rPr lang="de-DE" smtClean="0">
                <a:ea typeface="ＭＳ Ｐゴシック" pitchFamily="34" charset="-128"/>
              </a:rPr>
              <a:pPr/>
              <a:t>1</a:t>
            </a:fld>
            <a:endParaRPr lang="de-DE" smtClean="0">
              <a:ea typeface="ＭＳ Ｐゴシック" pitchFamily="34" charset="-128"/>
            </a:endParaRPr>
          </a:p>
        </p:txBody>
      </p:sp>
      <p:sp>
        <p:nvSpPr>
          <p:cNvPr id="1638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CH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576377FB-45A0-41E8-AC14-DE37C4602741}" type="slidenum">
              <a:rPr lang="de-DE" smtClean="0">
                <a:ea typeface="ＭＳ Ｐゴシック" pitchFamily="34" charset="-128"/>
              </a:rPr>
              <a:pPr/>
              <a:t>10</a:t>
            </a:fld>
            <a:endParaRPr lang="de-DE" smtClean="0">
              <a:ea typeface="ＭＳ Ｐゴシック" pitchFamily="34" charset="-128"/>
            </a:endParaRPr>
          </a:p>
        </p:txBody>
      </p:sp>
      <p:sp>
        <p:nvSpPr>
          <p:cNvPr id="3481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CH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6C7B0CFE-F782-413A-A0CC-9EE94771F952}" type="slidenum">
              <a:rPr lang="de-DE" smtClean="0">
                <a:ea typeface="ＭＳ Ｐゴシック" pitchFamily="34" charset="-128"/>
              </a:rPr>
              <a:pPr/>
              <a:t>11</a:t>
            </a:fld>
            <a:endParaRPr lang="de-DE" smtClean="0">
              <a:ea typeface="ＭＳ Ｐゴシック" pitchFamily="34" charset="-128"/>
            </a:endParaRPr>
          </a:p>
        </p:txBody>
      </p:sp>
      <p:sp>
        <p:nvSpPr>
          <p:cNvPr id="3686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CH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A913516A-B0C9-45C2-8249-B36F81606F92}" type="slidenum">
              <a:rPr lang="de-DE" smtClean="0">
                <a:ea typeface="ＭＳ Ｐゴシック" pitchFamily="34" charset="-128"/>
              </a:rPr>
              <a:pPr/>
              <a:t>2</a:t>
            </a:fld>
            <a:endParaRPr lang="de-DE" smtClean="0">
              <a:ea typeface="ＭＳ Ｐゴシック" pitchFamily="34" charset="-128"/>
            </a:endParaRPr>
          </a:p>
        </p:txBody>
      </p:sp>
      <p:sp>
        <p:nvSpPr>
          <p:cNvPr id="1843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CH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BCFDCB86-F85F-401F-8F40-379FE7A8D48A}" type="slidenum">
              <a:rPr lang="de-DE" smtClean="0">
                <a:ea typeface="ＭＳ Ｐゴシック" pitchFamily="34" charset="-128"/>
              </a:rPr>
              <a:pPr/>
              <a:t>3</a:t>
            </a:fld>
            <a:endParaRPr lang="de-DE" smtClean="0">
              <a:ea typeface="ＭＳ Ｐゴシック" pitchFamily="34" charset="-128"/>
            </a:endParaRPr>
          </a:p>
        </p:txBody>
      </p:sp>
      <p:sp>
        <p:nvSpPr>
          <p:cNvPr id="2048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CH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EAD4B4B4-8E99-41BE-8E65-C40DC5DCC39B}" type="slidenum">
              <a:rPr lang="de-DE" smtClean="0">
                <a:ea typeface="ＭＳ Ｐゴシック" pitchFamily="34" charset="-128"/>
              </a:rPr>
              <a:pPr/>
              <a:t>4</a:t>
            </a:fld>
            <a:endParaRPr lang="de-DE" smtClean="0">
              <a:ea typeface="ＭＳ Ｐゴシック" pitchFamily="34" charset="-128"/>
            </a:endParaRPr>
          </a:p>
        </p:txBody>
      </p:sp>
      <p:sp>
        <p:nvSpPr>
          <p:cNvPr id="2253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CH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79933330-AAD8-423A-B5F0-3758CB12F977}" type="slidenum">
              <a:rPr lang="de-DE" smtClean="0">
                <a:ea typeface="ＭＳ Ｐゴシック" pitchFamily="34" charset="-128"/>
              </a:rPr>
              <a:pPr/>
              <a:t>5</a:t>
            </a:fld>
            <a:endParaRPr lang="de-DE" smtClean="0">
              <a:ea typeface="ＭＳ Ｐゴシック" pitchFamily="34" charset="-128"/>
            </a:endParaRPr>
          </a:p>
        </p:txBody>
      </p:sp>
      <p:sp>
        <p:nvSpPr>
          <p:cNvPr id="2457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CH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C67F9087-345A-48C2-9A7E-0012363E39B7}" type="slidenum">
              <a:rPr lang="de-DE" smtClean="0">
                <a:ea typeface="ＭＳ Ｐゴシック" pitchFamily="34" charset="-128"/>
              </a:rPr>
              <a:pPr/>
              <a:t>6</a:t>
            </a:fld>
            <a:endParaRPr lang="de-DE" smtClean="0">
              <a:ea typeface="ＭＳ Ｐゴシック" pitchFamily="34" charset="-128"/>
            </a:endParaRPr>
          </a:p>
        </p:txBody>
      </p:sp>
      <p:sp>
        <p:nvSpPr>
          <p:cNvPr id="2662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CH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8975362B-4DC1-4BC3-A232-12EA09984E01}" type="slidenum">
              <a:rPr lang="de-DE" smtClean="0">
                <a:ea typeface="ＭＳ Ｐゴシック" pitchFamily="34" charset="-128"/>
              </a:rPr>
              <a:pPr/>
              <a:t>7</a:t>
            </a:fld>
            <a:endParaRPr lang="de-DE" smtClean="0">
              <a:ea typeface="ＭＳ Ｐゴシック" pitchFamily="34" charset="-128"/>
            </a:endParaRPr>
          </a:p>
        </p:txBody>
      </p:sp>
      <p:sp>
        <p:nvSpPr>
          <p:cNvPr id="2867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CH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77063B71-B4E1-4EC9-AAF7-EB5339F2ACAD}" type="slidenum">
              <a:rPr lang="de-DE" smtClean="0">
                <a:ea typeface="ＭＳ Ｐゴシック" pitchFamily="34" charset="-128"/>
              </a:rPr>
              <a:pPr/>
              <a:t>8</a:t>
            </a:fld>
            <a:endParaRPr lang="de-DE" smtClean="0">
              <a:ea typeface="ＭＳ Ｐゴシック" pitchFamily="34" charset="-128"/>
            </a:endParaRPr>
          </a:p>
        </p:txBody>
      </p:sp>
      <p:sp>
        <p:nvSpPr>
          <p:cNvPr id="3072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CH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7BA56702-693A-4A1B-A5DC-CD370B26687B}" type="slidenum">
              <a:rPr lang="de-DE" smtClean="0">
                <a:ea typeface="ＭＳ Ｐゴシック" pitchFamily="34" charset="-128"/>
              </a:rPr>
              <a:pPr/>
              <a:t>9</a:t>
            </a:fld>
            <a:endParaRPr lang="de-DE" smtClean="0">
              <a:ea typeface="ＭＳ Ｐゴシック" pitchFamily="34" charset="-128"/>
            </a:endParaRPr>
          </a:p>
        </p:txBody>
      </p:sp>
      <p:sp>
        <p:nvSpPr>
          <p:cNvPr id="3277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CH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02B92-952C-4E40-A7C9-0267254A19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D20FC-8859-4FA4-958D-31862920AC7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75E3A-80F7-4B5E-AAB1-1CAF5AF0DD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600" b="1" i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8DEBC-D6C5-4F39-9024-D710126D23C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35BAB-F20A-481E-94F1-7059CE19A20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A4F8E-AF24-42A9-909A-F7A8D3732F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BC0B4-078F-46DB-A829-0A0FDFB8CA2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97EBF-97AA-4F2B-8269-487774B6FDC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3BB90-0159-4C38-8D07-CFAB02FFA9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48A2B-37AF-414D-8C47-48FAD92A31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5808C-07ED-407A-B705-CEC40B470F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274638"/>
            <a:ext cx="74279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7215F1F-6F39-4CC0-9C4F-8C946EABD52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31" name="Picture 7" descr="ProfiKarrikaturen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771775" y="5876925"/>
            <a:ext cx="34290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1" descr="swissorienteering_rgb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659563" y="-1588"/>
            <a:ext cx="243840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2" descr="J+S_d_f_4farbi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07950" y="100013"/>
            <a:ext cx="863600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1" descr="Mädch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6288" y="0"/>
            <a:ext cx="7173912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9"/>
          <p:cNvSpPr>
            <a:spLocks noGrp="1" noChangeArrowheads="1"/>
          </p:cNvSpPr>
          <p:nvPr>
            <p:ph type="ctrTitle"/>
          </p:nvPr>
        </p:nvSpPr>
        <p:spPr>
          <a:xfrm>
            <a:off x="304800" y="4572000"/>
            <a:ext cx="6934200" cy="1143000"/>
          </a:xfrm>
          <a:solidFill>
            <a:srgbClr val="F4F4F4">
              <a:alpha val="23921"/>
            </a:srgbClr>
          </a:solidFill>
        </p:spPr>
        <p:txBody>
          <a:bodyPr/>
          <a:lstStyle/>
          <a:p>
            <a:pPr eaLnBrk="1" hangingPunct="1"/>
            <a:r>
              <a:rPr lang="de-DE" smtClean="0">
                <a:solidFill>
                  <a:srgbClr val="BB0101"/>
                </a:solidFill>
                <a:ea typeface="ＭＳ Ｐゴシック" pitchFamily="34" charset="-128"/>
              </a:rPr>
              <a:t>J+S Grundkurs</a:t>
            </a:r>
            <a:br>
              <a:rPr lang="de-DE" smtClean="0">
                <a:solidFill>
                  <a:srgbClr val="BB0101"/>
                </a:solidFill>
                <a:ea typeface="ＭＳ Ｐゴシック" pitchFamily="34" charset="-128"/>
              </a:rPr>
            </a:br>
            <a:r>
              <a:rPr lang="de-DE" smtClean="0">
                <a:ea typeface="ＭＳ Ｐゴシック" pitchFamily="34" charset="-128"/>
              </a:rPr>
              <a:t>Orientierungslaufen OL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351838" y="6381750"/>
            <a:ext cx="7921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1000"/>
              <a:t>8.12.2013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611188" y="2997200"/>
            <a:ext cx="1841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228600" algn="l"/>
              </a:tabLst>
            </a:pPr>
            <a:endParaRPr lang="de-CH" sz="2800"/>
          </a:p>
          <a:p>
            <a:pPr>
              <a:tabLst>
                <a:tab pos="228600" algn="l"/>
              </a:tabLst>
            </a:pPr>
            <a:endParaRPr lang="de-DE" sz="2800"/>
          </a:p>
          <a:p>
            <a:pPr>
              <a:tabLst>
                <a:tab pos="228600" algn="l"/>
              </a:tabLst>
            </a:pPr>
            <a:endParaRPr lang="de-DE" sz="2800">
              <a:sym typeface="Wingdings" pitchFamily="2" charset="2"/>
            </a:endParaRPr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7019925" y="836613"/>
            <a:ext cx="1512888" cy="504825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1042988" y="381000"/>
            <a:ext cx="41767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3200" b="1" i="1"/>
              <a:t>OL – Meine Sportart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1597025"/>
            <a:ext cx="7467600" cy="396875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  <a:effectLst>
            <a:outerShdw blurRad="63500" dist="254000" dir="2700000" algn="ctr" rotWithShape="0">
              <a:schemeClr val="bg2">
                <a:alpha val="75000"/>
              </a:schemeClr>
            </a:outerShdw>
          </a:effectLst>
        </p:spPr>
        <p:txBody>
          <a:bodyPr anchor="ctr" anchorCtr="1">
            <a:spAutoFit/>
          </a:bodyPr>
          <a:lstStyle/>
          <a:p>
            <a:pPr marL="384175" indent="-384175">
              <a:spcBef>
                <a:spcPct val="50000"/>
              </a:spcBef>
              <a:defRPr/>
            </a:pPr>
            <a:endParaRPr lang="de-CH" sz="1200" dirty="0">
              <a:ea typeface="ＭＳ Ｐゴシック" charset="0"/>
              <a:cs typeface="ＭＳ Ｐゴシック" charset="0"/>
            </a:endParaRPr>
          </a:p>
          <a:p>
            <a:pPr marL="384175" indent="-384175">
              <a:spcBef>
                <a:spcPct val="50000"/>
              </a:spcBef>
              <a:defRPr/>
            </a:pPr>
            <a:r>
              <a:rPr lang="de-CH" sz="3200" dirty="0">
                <a:ea typeface="ＭＳ Ｐゴシック" charset="0"/>
                <a:cs typeface="ＭＳ Ｐゴシック" charset="0"/>
              </a:rPr>
              <a:t>Bitte auf Zettel notieren:</a:t>
            </a:r>
          </a:p>
          <a:p>
            <a:pPr marL="384175" indent="-384175">
              <a:spcBef>
                <a:spcPct val="50000"/>
              </a:spcBef>
              <a:buFont typeface="Wingdings" charset="0"/>
              <a:buChar char="ü"/>
              <a:defRPr/>
            </a:pPr>
            <a:r>
              <a:rPr lang="de-CH" sz="3200" dirty="0">
                <a:ea typeface="ＭＳ Ｐゴシック" charset="0"/>
                <a:cs typeface="ＭＳ Ｐゴシック" charset="0"/>
              </a:rPr>
              <a:t>Welche Eigenschaften hat eine gute OL-Läuferin / ein guter OL-Läufer?</a:t>
            </a:r>
          </a:p>
          <a:p>
            <a:pPr marL="384175" indent="-384175">
              <a:spcBef>
                <a:spcPct val="50000"/>
              </a:spcBef>
              <a:buFont typeface="Wingdings" charset="0"/>
              <a:buChar char="ü"/>
              <a:defRPr/>
            </a:pPr>
            <a:r>
              <a:rPr lang="de-CH" sz="3200">
                <a:ea typeface="ＭＳ Ｐゴシック" charset="0"/>
                <a:cs typeface="ＭＳ Ｐゴシック" charset="0"/>
              </a:rPr>
              <a:t>Was unterscheidet OL von anderen Sportarten?</a:t>
            </a:r>
            <a:br>
              <a:rPr lang="de-CH" sz="3200">
                <a:ea typeface="ＭＳ Ｐゴシック" charset="0"/>
                <a:cs typeface="ＭＳ Ｐゴシック" charset="0"/>
              </a:rPr>
            </a:br>
            <a:endParaRPr lang="de-CH" sz="3200">
              <a:ea typeface="ＭＳ Ｐゴシック" charset="0"/>
              <a:cs typeface="ＭＳ Ｐゴシック" charset="0"/>
            </a:endParaRPr>
          </a:p>
        </p:txBody>
      </p:sp>
      <p:pic>
        <p:nvPicPr>
          <p:cNvPr id="33797" name="Bild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963721">
            <a:off x="6478588" y="1139825"/>
            <a:ext cx="1500187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611188" y="2997200"/>
            <a:ext cx="1841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228600" algn="l"/>
              </a:tabLst>
            </a:pPr>
            <a:endParaRPr lang="de-CH" sz="2800"/>
          </a:p>
          <a:p>
            <a:pPr>
              <a:tabLst>
                <a:tab pos="228600" algn="l"/>
              </a:tabLst>
            </a:pPr>
            <a:endParaRPr lang="de-DE" sz="2800"/>
          </a:p>
          <a:p>
            <a:pPr>
              <a:tabLst>
                <a:tab pos="228600" algn="l"/>
              </a:tabLst>
            </a:pPr>
            <a:endParaRPr lang="de-DE" sz="2800">
              <a:sym typeface="Wingdings" pitchFamily="2" charset="2"/>
            </a:endParaRPr>
          </a:p>
        </p:txBody>
      </p:sp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7019925" y="836613"/>
            <a:ext cx="1512888" cy="504825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1042988" y="381000"/>
            <a:ext cx="41767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3200" b="1" i="1"/>
              <a:t>OL – Meine Sportart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43000" y="1892300"/>
            <a:ext cx="7239000" cy="3384550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  <a:miter lim="800000"/>
            <a:headEnd/>
            <a:tailEnd/>
          </a:ln>
          <a:effectLst>
            <a:outerShdw blurRad="63500" dist="254000" dir="2700000" algn="ctr" rotWithShape="0">
              <a:schemeClr val="bg2">
                <a:alpha val="75000"/>
              </a:schemeClr>
            </a:outerShdw>
          </a:effectLst>
        </p:spPr>
        <p:txBody>
          <a:bodyPr anchor="ctr" anchorCtr="1">
            <a:spAutoFit/>
          </a:bodyPr>
          <a:lstStyle/>
          <a:p>
            <a:pPr marL="384175" indent="-384175">
              <a:spcBef>
                <a:spcPct val="50000"/>
              </a:spcBef>
              <a:defRPr/>
            </a:pPr>
            <a:endParaRPr lang="de-CH" sz="1200">
              <a:ea typeface="ＭＳ Ｐゴシック" charset="0"/>
              <a:cs typeface="ＭＳ Ｐゴシック" charset="0"/>
            </a:endParaRPr>
          </a:p>
          <a:p>
            <a:pPr marL="384175" indent="-384175">
              <a:spcBef>
                <a:spcPct val="50000"/>
              </a:spcBef>
              <a:defRPr/>
            </a:pPr>
            <a:r>
              <a:rPr lang="de-CH" sz="3200" b="1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Lernjournal:</a:t>
            </a:r>
          </a:p>
          <a:p>
            <a:pPr marL="384175" indent="-384175">
              <a:spcBef>
                <a:spcPct val="50000"/>
              </a:spcBef>
              <a:buFont typeface="Wingdings" charset="0"/>
              <a:buChar char="ü"/>
              <a:defRPr/>
            </a:pPr>
            <a:r>
              <a:rPr lang="de-CH" sz="2800">
                <a:ea typeface="ＭＳ Ｐゴシック" charset="0"/>
                <a:cs typeface="ＭＳ Ｐゴシック" charset="0"/>
              </a:rPr>
              <a:t>Was habe ich Neues über OL gelernt?</a:t>
            </a:r>
          </a:p>
          <a:p>
            <a:pPr marL="384175" indent="-384175">
              <a:spcBef>
                <a:spcPct val="50000"/>
              </a:spcBef>
              <a:buFont typeface="Wingdings" charset="0"/>
              <a:buChar char="ü"/>
              <a:defRPr/>
            </a:pPr>
            <a:r>
              <a:rPr lang="de-CH" sz="2800">
                <a:ea typeface="ＭＳ Ｐゴシック" charset="0"/>
                <a:cs typeface="ＭＳ Ｐゴシック" charset="0"/>
              </a:rPr>
              <a:t>Was vom Gehörten finde ich besonders wichtig / merke ich mir ganz besonders?</a:t>
            </a:r>
            <a:endParaRPr lang="de-CH" sz="3200">
              <a:ea typeface="ＭＳ Ｐゴシック" charset="0"/>
              <a:cs typeface="ＭＳ Ｐゴシック" charset="0"/>
            </a:endParaRPr>
          </a:p>
          <a:p>
            <a:pPr marL="384175" indent="-384175">
              <a:spcBef>
                <a:spcPct val="50000"/>
              </a:spcBef>
              <a:buFont typeface="Wingdings" charset="0"/>
              <a:buChar char="ü"/>
              <a:defRPr/>
            </a:pPr>
            <a:endParaRPr lang="de-CH" sz="2800">
              <a:ea typeface="ＭＳ Ｐゴシック" charset="0"/>
              <a:cs typeface="ＭＳ Ｐゴシック" charset="0"/>
            </a:endParaRPr>
          </a:p>
        </p:txBody>
      </p:sp>
      <p:pic>
        <p:nvPicPr>
          <p:cNvPr id="35845" name="Bild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295400"/>
            <a:ext cx="16256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Bild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995993">
            <a:off x="3614738" y="3067050"/>
            <a:ext cx="1500188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7019925" y="836613"/>
            <a:ext cx="1512888" cy="504825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533400" y="1676400"/>
            <a:ext cx="8281988" cy="3255963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63525" indent="-263525">
              <a:spcBef>
                <a:spcPct val="30000"/>
              </a:spcBef>
            </a:pPr>
            <a:r>
              <a:rPr lang="de-CH" sz="3200"/>
              <a:t>Kurze Vorstellungsrunde</a:t>
            </a:r>
          </a:p>
          <a:p>
            <a:pPr marL="900113" lvl="1" indent="-442913">
              <a:spcBef>
                <a:spcPct val="30000"/>
              </a:spcBef>
              <a:buFont typeface="Wingdings" pitchFamily="2" charset="2"/>
              <a:buChar char="ü"/>
            </a:pPr>
            <a:r>
              <a:rPr lang="de-DE" sz="2800">
                <a:sym typeface="Wingdings" pitchFamily="2" charset="2"/>
              </a:rPr>
              <a:t>Name: bitte Namenstafel vor sich aufstellen</a:t>
            </a:r>
          </a:p>
          <a:p>
            <a:pPr marL="900113" lvl="1" indent="-442913">
              <a:spcBef>
                <a:spcPct val="30000"/>
              </a:spcBef>
              <a:buFont typeface="Wingdings" pitchFamily="2" charset="2"/>
              <a:buChar char="ü"/>
            </a:pPr>
            <a:r>
              <a:rPr lang="de-DE" sz="2800">
                <a:sym typeface="Wingdings" pitchFamily="2" charset="2"/>
              </a:rPr>
              <a:t>Erwartungen an Kurs: Bitte 1-3 Erwartungen notieren auf</a:t>
            </a:r>
          </a:p>
          <a:p>
            <a:pPr marL="900113" lvl="1" indent="-442913">
              <a:spcBef>
                <a:spcPct val="30000"/>
              </a:spcBef>
              <a:buFont typeface="Wingdings" pitchFamily="2" charset="2"/>
              <a:buChar char="ü"/>
            </a:pPr>
            <a:endParaRPr lang="de-DE" sz="2800">
              <a:sym typeface="Wingdings" pitchFamily="2" charset="2"/>
            </a:endParaRPr>
          </a:p>
          <a:p>
            <a:pPr marL="900113" lvl="1" indent="-442913">
              <a:spcBef>
                <a:spcPct val="30000"/>
              </a:spcBef>
              <a:buFont typeface="Wingdings" pitchFamily="2" charset="2"/>
              <a:buChar char="ü"/>
            </a:pPr>
            <a:r>
              <a:rPr lang="de-DE" sz="2800">
                <a:sym typeface="Wingdings" pitchFamily="2" charset="2"/>
              </a:rPr>
              <a:t>Was tue ich, wenn ich nicht OL mache?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1090613" y="304800"/>
            <a:ext cx="2689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3200" b="1" i="1"/>
              <a:t>Who is who?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Bild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052513"/>
            <a:ext cx="8499475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11188" y="2997200"/>
            <a:ext cx="1841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228600" algn="l"/>
              </a:tabLst>
            </a:pPr>
            <a:endParaRPr lang="de-CH" sz="2800"/>
          </a:p>
          <a:p>
            <a:pPr>
              <a:tabLst>
                <a:tab pos="228600" algn="l"/>
              </a:tabLst>
            </a:pPr>
            <a:endParaRPr lang="de-DE" sz="2800"/>
          </a:p>
          <a:p>
            <a:pPr>
              <a:tabLst>
                <a:tab pos="228600" algn="l"/>
              </a:tabLst>
            </a:pPr>
            <a:endParaRPr lang="de-DE" sz="2800">
              <a:sym typeface="Wingdings" pitchFamily="2" charset="2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7019925" y="836613"/>
            <a:ext cx="1512888" cy="504825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1081088" y="228600"/>
            <a:ext cx="2338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3200" b="1" i="1"/>
              <a:t>Programm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733800" y="1981200"/>
            <a:ext cx="5105400" cy="2108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e-DE" sz="3200" smtClean="0">
                <a:solidFill>
                  <a:srgbClr val="FF0000"/>
                </a:solidFill>
              </a:rPr>
              <a:t>Kurszeiten: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e-DE" sz="2800" smtClean="0">
                <a:solidFill>
                  <a:srgbClr val="FF0000"/>
                </a:solidFill>
              </a:rPr>
              <a:t>08:15	Beginn am Morgen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e-DE" sz="2800" smtClean="0">
                <a:solidFill>
                  <a:srgbClr val="FF0000"/>
                </a:solidFill>
              </a:rPr>
              <a:t>13:30	Beginn am Nachmittag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e-DE" sz="2800" smtClean="0">
                <a:solidFill>
                  <a:srgbClr val="FF0000"/>
                </a:solidFill>
              </a:rPr>
              <a:t>19:30	Beginn am Abend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611188" y="2997200"/>
            <a:ext cx="1841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228600" algn="l"/>
              </a:tabLst>
            </a:pPr>
            <a:endParaRPr lang="de-CH" sz="2800"/>
          </a:p>
          <a:p>
            <a:pPr>
              <a:tabLst>
                <a:tab pos="228600" algn="l"/>
              </a:tabLst>
            </a:pPr>
            <a:endParaRPr lang="de-DE" sz="2800"/>
          </a:p>
          <a:p>
            <a:pPr>
              <a:tabLst>
                <a:tab pos="228600" algn="l"/>
              </a:tabLst>
            </a:pPr>
            <a:endParaRPr lang="de-DE" sz="2800">
              <a:sym typeface="Wingdings" pitchFamily="2" charset="2"/>
            </a:endParaRPr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7019925" y="836613"/>
            <a:ext cx="1512888" cy="504825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23850" y="1668463"/>
            <a:ext cx="8281988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>
            <a:spAutoFit/>
          </a:bodyPr>
          <a:lstStyle/>
          <a:p>
            <a:pPr marL="263525" indent="-263525">
              <a:spcBef>
                <a:spcPct val="25000"/>
              </a:spcBef>
              <a:buFontTx/>
              <a:buChar char="•"/>
              <a:defRPr/>
            </a:pPr>
            <a:r>
              <a:rPr lang="de-CH" sz="2800" dirty="0">
                <a:ea typeface="ＭＳ Ｐゴシック" charset="0"/>
                <a:cs typeface="ＭＳ Ｐゴシック" charset="0"/>
              </a:rPr>
              <a:t>Hausaufgaben abgeben bis Mittagessen</a:t>
            </a:r>
          </a:p>
          <a:p>
            <a:pPr>
              <a:spcBef>
                <a:spcPct val="25000"/>
              </a:spcBef>
              <a:defRPr/>
            </a:pPr>
            <a:endParaRPr lang="de-CH" sz="2800" dirty="0">
              <a:ea typeface="ＭＳ Ｐゴシック" charset="0"/>
              <a:cs typeface="ＭＳ Ｐゴシック" charset="0"/>
            </a:endParaRPr>
          </a:p>
          <a:p>
            <a:pPr marL="263525" indent="-263525">
              <a:buFontTx/>
              <a:buChar char="•"/>
              <a:defRPr/>
            </a:pPr>
            <a:r>
              <a:rPr lang="de-CH" sz="2800" dirty="0">
                <a:ea typeface="ＭＳ Ｐゴシック" charset="0"/>
                <a:cs typeface="ＭＳ Ｐゴシック" charset="0"/>
              </a:rPr>
              <a:t>Material:</a:t>
            </a:r>
            <a:br>
              <a:rPr lang="de-CH" sz="2800" dirty="0">
                <a:ea typeface="ＭＳ Ｐゴシック" charset="0"/>
                <a:cs typeface="ＭＳ Ｐゴシック" charset="0"/>
              </a:rPr>
            </a:br>
            <a:r>
              <a:rPr lang="de-CH" sz="2800" dirty="0">
                <a:ea typeface="ＭＳ Ｐゴシック" charset="0"/>
                <a:cs typeface="ＭＳ Ｐゴシック" charset="0"/>
              </a:rPr>
              <a:t>Unterrichtsunterlagen, Bücher, Spiele, DVDs</a:t>
            </a:r>
          </a:p>
          <a:p>
            <a:pPr>
              <a:defRPr/>
            </a:pPr>
            <a:endParaRPr lang="de-CH" sz="2800" dirty="0">
              <a:ea typeface="ＭＳ Ｐゴシック" charset="0"/>
              <a:cs typeface="ＭＳ Ｐゴシック" charset="0"/>
            </a:endParaRPr>
          </a:p>
          <a:p>
            <a:pPr marL="263525" indent="-263525">
              <a:spcBef>
                <a:spcPct val="25000"/>
              </a:spcBef>
              <a:buFontTx/>
              <a:buChar char="•"/>
              <a:defRPr/>
            </a:pPr>
            <a:r>
              <a:rPr lang="de-CH" sz="2800" dirty="0">
                <a:ea typeface="ＭＳ Ｐゴシック" charset="0"/>
                <a:cs typeface="ＭＳ Ｐゴシック" charset="0"/>
              </a:rPr>
              <a:t>Verpflegung Restaurant Pfeffer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106488" y="381000"/>
            <a:ext cx="3752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3200" b="1" i="1"/>
              <a:t>Organisatorisches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611188" y="2997200"/>
            <a:ext cx="1841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228600" algn="l"/>
              </a:tabLst>
            </a:pPr>
            <a:endParaRPr lang="de-CH" sz="2800"/>
          </a:p>
          <a:p>
            <a:pPr>
              <a:tabLst>
                <a:tab pos="228600" algn="l"/>
              </a:tabLst>
            </a:pPr>
            <a:endParaRPr lang="de-DE" sz="2800"/>
          </a:p>
          <a:p>
            <a:pPr>
              <a:tabLst>
                <a:tab pos="228600" algn="l"/>
              </a:tabLst>
            </a:pPr>
            <a:endParaRPr lang="de-DE" sz="2800">
              <a:sym typeface="Wingdings" pitchFamily="2" charset="2"/>
            </a:endParaRPr>
          </a:p>
        </p:txBody>
      </p:sp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7019925" y="836613"/>
            <a:ext cx="1512888" cy="504825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1082675" y="228600"/>
            <a:ext cx="44973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3200" b="1" i="1"/>
              <a:t>Ziele von diesem Kurs</a:t>
            </a:r>
          </a:p>
        </p:txBody>
      </p:sp>
      <p:pic>
        <p:nvPicPr>
          <p:cNvPr id="23556" name="Bild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7450" y="914400"/>
            <a:ext cx="5410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ChangeArrowheads="1"/>
          </p:cNvSpPr>
          <p:nvPr/>
        </p:nvSpPr>
        <p:spPr bwMode="auto">
          <a:xfrm>
            <a:off x="611188" y="2997200"/>
            <a:ext cx="1841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228600" algn="l"/>
              </a:tabLst>
            </a:pPr>
            <a:endParaRPr lang="de-CH" sz="2800"/>
          </a:p>
          <a:p>
            <a:pPr>
              <a:tabLst>
                <a:tab pos="228600" algn="l"/>
              </a:tabLst>
            </a:pPr>
            <a:endParaRPr lang="de-DE" sz="2800"/>
          </a:p>
          <a:p>
            <a:pPr>
              <a:tabLst>
                <a:tab pos="228600" algn="l"/>
              </a:tabLst>
            </a:pPr>
            <a:endParaRPr lang="de-DE" sz="2800">
              <a:sym typeface="Wingdings" pitchFamily="2" charset="2"/>
            </a:endParaRPr>
          </a:p>
        </p:txBody>
      </p:sp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7019925" y="836613"/>
            <a:ext cx="1512888" cy="504825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76200" y="1143000"/>
            <a:ext cx="5181600" cy="196215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>
            <a:outerShdw blurRad="63500" dist="254000" dir="2700000" algn="ctr" rotWithShape="0">
              <a:schemeClr val="bg2">
                <a:alpha val="50000"/>
              </a:schemeClr>
            </a:outerShdw>
          </a:effectLst>
        </p:spPr>
        <p:txBody>
          <a:bodyPr anchor="ctr" anchorCtr="1">
            <a:spAutoFit/>
          </a:bodyPr>
          <a:lstStyle/>
          <a:p>
            <a:pPr marL="384175" indent="-384175">
              <a:spcBef>
                <a:spcPct val="25000"/>
              </a:spcBef>
              <a:buFont typeface="Wingdings" charset="0"/>
              <a:buNone/>
              <a:defRPr/>
            </a:pPr>
            <a:r>
              <a:rPr lang="de-CH" sz="240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Fachkompetenz:</a:t>
            </a:r>
          </a:p>
          <a:p>
            <a:pPr marL="384175" indent="-384175">
              <a:spcBef>
                <a:spcPct val="25000"/>
              </a:spcBef>
              <a:buFont typeface="Wingdings" charset="0"/>
              <a:buChar char="ü"/>
              <a:defRPr/>
            </a:pPr>
            <a:r>
              <a:rPr lang="de-CH" sz="200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Komponenten der Sportart OL: Welche trainierbar, vermittelbar? Welche nicht?</a:t>
            </a:r>
          </a:p>
          <a:p>
            <a:pPr marL="384175" indent="-384175">
              <a:spcBef>
                <a:spcPct val="25000"/>
              </a:spcBef>
              <a:buFont typeface="Wingdings" charset="0"/>
              <a:buChar char="ü"/>
              <a:defRPr/>
            </a:pPr>
            <a:r>
              <a:rPr lang="de-CH" sz="200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angepasste Bahnlegung</a:t>
            </a:r>
          </a:p>
          <a:p>
            <a:pPr marL="384175" indent="-384175">
              <a:spcBef>
                <a:spcPct val="25000"/>
              </a:spcBef>
              <a:buFont typeface="Wingdings" charset="0"/>
              <a:buChar char="ü"/>
              <a:defRPr/>
            </a:pPr>
            <a:r>
              <a:rPr lang="de-CH" sz="200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korrektes Postensetzen </a:t>
            </a:r>
            <a:endParaRPr lang="de-DE" sz="2000">
              <a:solidFill>
                <a:srgbClr val="0000FF"/>
              </a:solidFill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1082675" y="260350"/>
            <a:ext cx="44973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3200" b="1" i="1"/>
              <a:t>Ziele von diesem Kurs</a:t>
            </a: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3733800" y="5429250"/>
            <a:ext cx="5181600" cy="1200150"/>
          </a:xfrm>
          <a:prstGeom prst="rect">
            <a:avLst/>
          </a:prstGeom>
          <a:solidFill>
            <a:schemeClr val="bg1"/>
          </a:solidFill>
          <a:ln w="57150">
            <a:solidFill>
              <a:srgbClr val="C66402"/>
            </a:solidFill>
            <a:miter lim="800000"/>
            <a:headEnd/>
            <a:tailEnd/>
          </a:ln>
          <a:effectLst>
            <a:outerShdw blurRad="63500" dist="254000" dir="2700000" algn="ctr" rotWithShape="0">
              <a:schemeClr val="bg2">
                <a:alpha val="50000"/>
              </a:schemeClr>
            </a:outerShdw>
          </a:effectLst>
        </p:spPr>
        <p:txBody>
          <a:bodyPr anchor="ctr" anchorCtr="1">
            <a:spAutoFit/>
          </a:bodyPr>
          <a:lstStyle/>
          <a:p>
            <a:pPr marL="384175" indent="-384175">
              <a:spcBef>
                <a:spcPct val="25000"/>
              </a:spcBef>
              <a:buFont typeface="Wingdings" charset="0"/>
              <a:buNone/>
              <a:defRPr/>
            </a:pPr>
            <a:r>
              <a:rPr lang="de-CH" sz="2400">
                <a:solidFill>
                  <a:srgbClr val="C66402"/>
                </a:solidFill>
                <a:ea typeface="ＭＳ Ｐゴシック" charset="0"/>
                <a:cs typeface="ＭＳ Ｐゴシック" charset="0"/>
              </a:rPr>
              <a:t>Selbstkompetenz:</a:t>
            </a:r>
          </a:p>
          <a:p>
            <a:pPr marL="384175" indent="-384175">
              <a:spcBef>
                <a:spcPct val="25000"/>
              </a:spcBef>
              <a:buFont typeface="Wingdings" charset="0"/>
              <a:buChar char="ü"/>
              <a:defRPr/>
            </a:pPr>
            <a:r>
              <a:rPr lang="de-CH" sz="2000">
                <a:solidFill>
                  <a:srgbClr val="C66402"/>
                </a:solidFill>
                <a:ea typeface="ＭＳ Ｐゴシック" charset="0"/>
                <a:cs typeface="ＭＳ Ｐゴシック" charset="0"/>
              </a:rPr>
              <a:t>selbstkritisch Stärken und Schwächen erkennen &amp; sinnvoll damit umgehen</a:t>
            </a:r>
            <a:endParaRPr lang="de-DE" sz="2000">
              <a:solidFill>
                <a:srgbClr val="C66402"/>
              </a:solidFill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76200" y="4381500"/>
            <a:ext cx="4572000" cy="89535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63500" dist="254000" dir="2700000" algn="ctr" rotWithShape="0">
              <a:schemeClr val="bg2">
                <a:alpha val="50000"/>
              </a:schemeClr>
            </a:outerShdw>
          </a:effectLst>
        </p:spPr>
        <p:txBody>
          <a:bodyPr anchor="ctr" anchorCtr="1">
            <a:spAutoFit/>
          </a:bodyPr>
          <a:lstStyle/>
          <a:p>
            <a:pPr marL="384175" indent="-384175">
              <a:spcBef>
                <a:spcPct val="25000"/>
              </a:spcBef>
              <a:buFont typeface="Wingdings" charset="0"/>
              <a:buNone/>
              <a:defRPr/>
            </a:pPr>
            <a:r>
              <a:rPr lang="de-CH" sz="240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Sozialkompetenz:</a:t>
            </a:r>
          </a:p>
          <a:p>
            <a:pPr marL="384175" indent="-384175">
              <a:spcBef>
                <a:spcPct val="25000"/>
              </a:spcBef>
              <a:buFont typeface="Wingdings" charset="0"/>
              <a:buChar char="ü"/>
              <a:defRPr/>
            </a:pPr>
            <a:r>
              <a:rPr lang="de-CH" sz="200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motivierendes Kursklima schaffen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3124200" y="3048000"/>
            <a:ext cx="5943600" cy="1200150"/>
          </a:xfrm>
          <a:prstGeom prst="rect">
            <a:avLst/>
          </a:prstGeom>
          <a:solidFill>
            <a:schemeClr val="bg1"/>
          </a:solidFill>
          <a:ln w="57150">
            <a:solidFill>
              <a:srgbClr val="008000"/>
            </a:solidFill>
            <a:miter lim="800000"/>
            <a:headEnd/>
            <a:tailEnd/>
          </a:ln>
          <a:effectLst>
            <a:outerShdw blurRad="63500" dist="254000" dir="2700000" algn="ctr" rotWithShape="0">
              <a:schemeClr val="bg2">
                <a:alpha val="50000"/>
              </a:schemeClr>
            </a:outerShdw>
          </a:effectLst>
        </p:spPr>
        <p:txBody>
          <a:bodyPr anchor="ctr" anchorCtr="1">
            <a:spAutoFit/>
          </a:bodyPr>
          <a:lstStyle/>
          <a:p>
            <a:pPr marL="384175" indent="-384175">
              <a:spcBef>
                <a:spcPct val="25000"/>
              </a:spcBef>
              <a:buFont typeface="Wingdings" charset="0"/>
              <a:buNone/>
              <a:defRPr/>
            </a:pPr>
            <a:r>
              <a:rPr lang="de-CH" sz="240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Unterrichtskompetenz:</a:t>
            </a:r>
          </a:p>
          <a:p>
            <a:pPr marL="384175" indent="-384175">
              <a:spcBef>
                <a:spcPct val="25000"/>
              </a:spcBef>
              <a:buFont typeface="Wingdings" charset="0"/>
              <a:buChar char="ü"/>
              <a:defRPr/>
            </a:pPr>
            <a:r>
              <a:rPr lang="de-CH" sz="200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Zielstufen gerechte Planung &amp; Durchführung von OL-Kursen und einzelnen Lektionen</a:t>
            </a:r>
            <a:endParaRPr lang="de-DE" sz="2000">
              <a:solidFill>
                <a:srgbClr val="008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 animBg="1"/>
      <p:bldP spid="38921" grpId="0" animBg="1"/>
      <p:bldP spid="389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611188" y="2997200"/>
            <a:ext cx="1841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228600" algn="l"/>
              </a:tabLst>
            </a:pPr>
            <a:endParaRPr lang="de-CH" sz="2800"/>
          </a:p>
          <a:p>
            <a:pPr>
              <a:tabLst>
                <a:tab pos="228600" algn="l"/>
              </a:tabLst>
            </a:pPr>
            <a:endParaRPr lang="de-DE" sz="2800"/>
          </a:p>
          <a:p>
            <a:pPr>
              <a:tabLst>
                <a:tab pos="228600" algn="l"/>
              </a:tabLst>
            </a:pPr>
            <a:endParaRPr lang="de-DE" sz="2800">
              <a:sym typeface="Wingdings" pitchFamily="2" charset="2"/>
            </a:endParaRPr>
          </a:p>
        </p:txBody>
      </p:sp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7019925" y="836613"/>
            <a:ext cx="1512888" cy="504825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1066800" y="1897063"/>
            <a:ext cx="7177088" cy="25542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  <a:effectLst>
            <a:outerShdw blurRad="63500" dist="254000" dir="2700000" algn="ctr" rotWithShape="0">
              <a:schemeClr val="bg2">
                <a:alpha val="75000"/>
              </a:schemeClr>
            </a:outerShdw>
          </a:effectLst>
        </p:spPr>
        <p:txBody>
          <a:bodyPr anchor="ctr" anchorCtr="1">
            <a:spAutoFit/>
          </a:bodyPr>
          <a:lstStyle/>
          <a:p>
            <a:pPr marL="384175" indent="-384175">
              <a:spcBef>
                <a:spcPct val="50000"/>
              </a:spcBef>
              <a:buFont typeface="Wingdings" charset="0"/>
              <a:buChar char="ü"/>
              <a:defRPr/>
            </a:pPr>
            <a:r>
              <a:rPr lang="de-CH" sz="3200" dirty="0">
                <a:ea typeface="ＭＳ Ｐゴシック" charset="0"/>
                <a:cs typeface="ＭＳ Ｐゴシック" charset="0"/>
              </a:rPr>
              <a:t>Selbsteinschätzung</a:t>
            </a:r>
            <a:br>
              <a:rPr lang="de-CH" sz="3200" dirty="0">
                <a:ea typeface="ＭＳ Ｐゴシック" charset="0"/>
                <a:cs typeface="ＭＳ Ｐゴシック" charset="0"/>
              </a:rPr>
            </a:br>
            <a:r>
              <a:rPr lang="de-CH" sz="3200" dirty="0">
                <a:ea typeface="ＭＳ Ｐゴシック" charset="0"/>
                <a:cs typeface="ＭＳ Ｐゴシック" charset="0"/>
                <a:sym typeface="Wingdings"/>
              </a:rPr>
              <a:t> Lernjournal</a:t>
            </a:r>
            <a:endParaRPr lang="de-CH" sz="3200" dirty="0">
              <a:ea typeface="ＭＳ Ｐゴシック" charset="0"/>
              <a:cs typeface="ＭＳ Ｐゴシック" charset="0"/>
            </a:endParaRPr>
          </a:p>
          <a:p>
            <a:pPr marL="384175" indent="-384175">
              <a:spcBef>
                <a:spcPct val="50000"/>
              </a:spcBef>
              <a:buFont typeface="Wingdings" charset="0"/>
              <a:buChar char="ü"/>
              <a:defRPr/>
            </a:pPr>
            <a:r>
              <a:rPr lang="de-CH" sz="3200" dirty="0">
                <a:ea typeface="ＭＳ Ｐゴシック" charset="0"/>
                <a:cs typeface="ＭＳ Ｐゴシック" charset="0"/>
              </a:rPr>
              <a:t>Rückmeldung aus unserer Sicht</a:t>
            </a:r>
          </a:p>
          <a:p>
            <a:pPr marL="384175" indent="-384175" algn="ctr">
              <a:spcBef>
                <a:spcPct val="50000"/>
              </a:spcBef>
              <a:buFont typeface="Wingdings" charset="0"/>
              <a:buNone/>
              <a:defRPr/>
            </a:pPr>
            <a:r>
              <a:rPr lang="de-CH" sz="3200" b="1" dirty="0">
                <a:solidFill>
                  <a:srgbClr val="008000"/>
                </a:solidFill>
                <a:ea typeface="ＭＳ Ｐゴシック" charset="0"/>
                <a:cs typeface="ＭＳ Ｐゴシック" charset="0"/>
                <a:sym typeface="Wingdings" charset="0"/>
              </a:rPr>
              <a:t></a:t>
            </a:r>
            <a:r>
              <a:rPr lang="de-CH" sz="3200" b="1" dirty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 Standortbestimmung</a:t>
            </a:r>
            <a:endParaRPr lang="de-DE" sz="3200" b="1" dirty="0">
              <a:solidFill>
                <a:srgbClr val="008000"/>
              </a:solidFill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1063625" y="381000"/>
            <a:ext cx="2644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3200" b="1" i="1"/>
              <a:t>Qualifikation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611188" y="2997200"/>
            <a:ext cx="1841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228600" algn="l"/>
              </a:tabLst>
            </a:pPr>
            <a:endParaRPr lang="de-CH" sz="2800"/>
          </a:p>
          <a:p>
            <a:pPr>
              <a:tabLst>
                <a:tab pos="228600" algn="l"/>
              </a:tabLst>
            </a:pPr>
            <a:endParaRPr lang="de-DE" sz="2800"/>
          </a:p>
          <a:p>
            <a:pPr>
              <a:tabLst>
                <a:tab pos="228600" algn="l"/>
              </a:tabLst>
            </a:pPr>
            <a:endParaRPr lang="de-DE" sz="2800">
              <a:sym typeface="Wingdings" pitchFamily="2" charset="2"/>
            </a:endParaRPr>
          </a:p>
        </p:txBody>
      </p:sp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7019925" y="836613"/>
            <a:ext cx="1512888" cy="504825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1144588" y="381000"/>
            <a:ext cx="4219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3200" b="1" i="1"/>
              <a:t>J+S Leiterhandbuch</a:t>
            </a:r>
          </a:p>
        </p:txBody>
      </p:sp>
      <p:pic>
        <p:nvPicPr>
          <p:cNvPr id="29700" name="Bild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0538" y="1371600"/>
            <a:ext cx="370046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Bild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76442">
            <a:off x="1117600" y="1836738"/>
            <a:ext cx="2616200" cy="3708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611188" y="2997200"/>
            <a:ext cx="1841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228600" algn="l"/>
              </a:tabLst>
            </a:pPr>
            <a:endParaRPr lang="de-CH" sz="2800"/>
          </a:p>
          <a:p>
            <a:pPr>
              <a:tabLst>
                <a:tab pos="228600" algn="l"/>
              </a:tabLst>
            </a:pPr>
            <a:endParaRPr lang="de-DE" sz="2800"/>
          </a:p>
          <a:p>
            <a:pPr>
              <a:tabLst>
                <a:tab pos="228600" algn="l"/>
              </a:tabLst>
            </a:pPr>
            <a:endParaRPr lang="de-DE" sz="2800">
              <a:sym typeface="Wingdings" pitchFamily="2" charset="2"/>
            </a:endParaRPr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7019925" y="836613"/>
            <a:ext cx="1512888" cy="504825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1042988" y="381000"/>
            <a:ext cx="41767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3200" b="1" i="1"/>
              <a:t>OL – Meine Sportart</a:t>
            </a:r>
          </a:p>
        </p:txBody>
      </p:sp>
      <p:pic>
        <p:nvPicPr>
          <p:cNvPr id="31748" name="orientierungslauf_d.mov">
            <a:hlinkClick r:id="" action="ppaction://media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143000"/>
            <a:ext cx="812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0</TotalTime>
  <Words>173</Words>
  <Application>Microsoft Macintosh PowerPoint</Application>
  <PresentationFormat>Bildschirmpräsentation (4:3)</PresentationFormat>
  <Paragraphs>67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Entwurfsvorlage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ＭＳ Ｐゴシック</vt:lpstr>
      <vt:lpstr>Wingdings</vt:lpstr>
      <vt:lpstr>1_Standarddesign</vt:lpstr>
      <vt:lpstr>J+S Grundkurs Orientierungslaufen OL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.wsadmin</dc:creator>
  <cp:lastModifiedBy>Ursula</cp:lastModifiedBy>
  <cp:revision>77</cp:revision>
  <dcterms:created xsi:type="dcterms:W3CDTF">2010-05-13T07:30:45Z</dcterms:created>
  <dcterms:modified xsi:type="dcterms:W3CDTF">2014-12-07T17:00:43Z</dcterms:modified>
</cp:coreProperties>
</file>