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101"/>
    <a:srgbClr val="C66402"/>
    <a:srgbClr val="FFFF66"/>
    <a:srgbClr val="FF0000"/>
    <a:srgbClr val="0000FF"/>
    <a:srgbClr val="F4F4F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C54EF9-80E7-1F42-9403-453531024D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76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CB7892-6442-8D49-A637-21DD824BB9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0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4FABE5-A9F3-F948-A41A-D0B7DA25E1AF}" type="slidenum">
              <a:rPr lang="de-DE" sz="1200"/>
              <a:pPr eaLnBrk="1" hangingPunct="1"/>
              <a:t>1</a:t>
            </a:fld>
            <a:endParaRPr lang="de-DE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F8876F-2A3F-0446-A3CD-BC108701877C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50AF2E-DCDE-144B-B894-409E63EAC495}" type="slidenum">
              <a:rPr lang="de-DE" sz="1200"/>
              <a:pPr eaLnBrk="1" hangingPunct="1"/>
              <a:t>3</a:t>
            </a:fld>
            <a:endParaRPr lang="de-DE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32CBC-0171-AC48-A7D8-5EA5FB9250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22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224A-46C8-3440-91C9-25B305BA51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00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7A79-9073-3F40-B92A-1496A10DE3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93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1" i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3DAA8-7F4E-E944-86C2-A4BE54E4D7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87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2D90-F99F-3B40-90A7-94C1D83E58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3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D31F2-DF25-5847-93DE-3948BBB1E4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56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D702-810B-3F43-87F9-3D4BBEF6F6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35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EAC4-4ED1-C340-B43B-32BB9317E3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8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FD3A-3126-BE48-A249-5AAE197E41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418B-7161-DD44-8AC7-8DC6322458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5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99C0-9CA7-BF4C-AF95-FDDD94A900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0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545711-3584-0243-BC1E-EEAB052EB5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ProfiKarrikature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876925"/>
            <a:ext cx="34290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swissorienteering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-1588"/>
            <a:ext cx="2438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J+S_d_f_4farbi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0013"/>
            <a:ext cx="8636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11188" y="1930400"/>
            <a:ext cx="184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9600" y="3549650"/>
            <a:ext cx="7086600" cy="23177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2800" dirty="0"/>
              <a:t>Ablauf?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 dirty="0">
                <a:sym typeface="Wingdings" charset="0"/>
              </a:rPr>
              <a:t>Selbsteinschätzung u.a. aufgrund Kompetenz-Kleeblatt (mitbringen!)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 dirty="0">
                <a:sym typeface="Wingdings" charset="0"/>
              </a:rPr>
              <a:t>Fremdeinschätzung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 dirty="0">
                <a:sym typeface="Wingdings" charset="0"/>
              </a:rPr>
              <a:t>Entwicklung planen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609600" y="1295400"/>
            <a:ext cx="7086600" cy="19526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 marL="263525" indent="-263525">
              <a:spcBef>
                <a:spcPct val="30000"/>
              </a:spcBef>
              <a:defRPr/>
            </a:pPr>
            <a:r>
              <a:rPr lang="de-CH" sz="2800"/>
              <a:t>Ziel?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>
                <a:sym typeface="Wingdings" charset="0"/>
              </a:rPr>
              <a:t>Reflexion eigener Kompetenzen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>
                <a:sym typeface="Wingdings" charset="0"/>
              </a:rPr>
              <a:t>Förderung von Stärken</a:t>
            </a:r>
          </a:p>
          <a:p>
            <a:pPr marL="900113" lvl="1" indent="-442913">
              <a:spcBef>
                <a:spcPct val="30000"/>
              </a:spcBef>
              <a:buFont typeface="Wingdings" charset="0"/>
              <a:buChar char="ü"/>
              <a:defRPr/>
            </a:pPr>
            <a:r>
              <a:rPr lang="de-DE" sz="2400">
                <a:sym typeface="Wingdings" charset="0"/>
              </a:rPr>
              <a:t>Ergreifen von Verbesserungsmassnahmen</a:t>
            </a:r>
          </a:p>
        </p:txBody>
      </p:sp>
      <p:pic>
        <p:nvPicPr>
          <p:cNvPr id="14342" name="Picture 8" descr="zielschei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914400"/>
            <a:ext cx="24876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44624"/>
            <a:ext cx="7427912" cy="1143000"/>
          </a:xfrm>
        </p:spPr>
        <p:txBody>
          <a:bodyPr/>
          <a:lstStyle/>
          <a:p>
            <a:r>
              <a:rPr lang="de-CH" sz="3600" dirty="0" smtClean="0"/>
              <a:t>Qualifikationsgespräche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6558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28650" y="1690688"/>
            <a:ext cx="7829550" cy="3490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1270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de-CH" sz="3200"/>
              <a:t>Wer nicht am Quali-Gespräch ist, arbeitet selbst organisiert an folgenden Aufträgen:</a:t>
            </a:r>
          </a:p>
          <a:p>
            <a:pPr marL="896938" lvl="1" indent="-442913">
              <a:spcBef>
                <a:spcPct val="30000"/>
              </a:spcBef>
              <a:buFont typeface="Arial" charset="0"/>
              <a:buAutoNum type="arabicPeriod"/>
              <a:defRPr/>
            </a:pPr>
            <a:r>
              <a:rPr lang="de-DE" sz="2800">
                <a:sym typeface="Wingdings" charset="0"/>
              </a:rPr>
              <a:t>Spiel &amp; Sport-Werkstatt</a:t>
            </a:r>
          </a:p>
          <a:p>
            <a:pPr marL="896938" lvl="1" indent="-442913">
              <a:spcBef>
                <a:spcPct val="30000"/>
              </a:spcBef>
              <a:buFont typeface="Arial" charset="0"/>
              <a:buAutoNum type="arabicPeriod"/>
              <a:defRPr/>
            </a:pPr>
            <a:r>
              <a:rPr lang="de-DE" sz="2800">
                <a:sym typeface="Wingdings" charset="0"/>
              </a:rPr>
              <a:t>Bahnlegungswettbewerb:</a:t>
            </a:r>
            <a:br>
              <a:rPr lang="de-DE" sz="2800">
                <a:sym typeface="Wingdings" charset="0"/>
              </a:rPr>
            </a:br>
            <a:r>
              <a:rPr lang="de-DE" sz="2800">
                <a:sym typeface="Wingdings" charset="0"/>
              </a:rPr>
              <a:t>Betrachten der Bewertung</a:t>
            </a:r>
            <a:br>
              <a:rPr lang="de-DE" sz="2800">
                <a:sym typeface="Wingdings" charset="0"/>
              </a:rPr>
            </a:br>
            <a:r>
              <a:rPr lang="de-DE" sz="2800">
                <a:sym typeface="Monotype Sorts" charset="0"/>
              </a:rPr>
              <a:t> Ableiten / Repetieren von allgemeinen Kriterien einer guten Bahn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116632"/>
            <a:ext cx="7427912" cy="1143000"/>
          </a:xfrm>
        </p:spPr>
        <p:txBody>
          <a:bodyPr/>
          <a:lstStyle/>
          <a:p>
            <a:r>
              <a:rPr lang="de-DE" sz="3600" dirty="0"/>
              <a:t>Parallel-</a:t>
            </a:r>
            <a:r>
              <a:rPr lang="de-DE" sz="3600" dirty="0" smtClean="0"/>
              <a:t>Aufträge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0392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"/>
          <p:cNvSpPr txBox="1">
            <a:spLocks noChangeArrowheads="1"/>
          </p:cNvSpPr>
          <p:nvPr/>
        </p:nvSpPr>
        <p:spPr bwMode="auto">
          <a:xfrm>
            <a:off x="468313" y="1212850"/>
            <a:ext cx="82804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de-CH" sz="3200"/>
              <a:t>Bewertung</a:t>
            </a:r>
            <a:r>
              <a:rPr lang="de-CH" sz="3600"/>
              <a:t>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/>
              <a:t>alle haben 3 Klebepunkte zum Verteilen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/>
              <a:t>Klebepunkte mit Initialen beschriften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/>
              <a:t>Klebepunkte direkt auf Karten anbringen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/>
              <a:t>man kann derselben Bahn mehrere Punkte geben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/>
              <a:t>je mehr Punkte = desto besser Auftrag erfüllt</a:t>
            </a:r>
            <a:endParaRPr lang="de-DE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60438" y="4711700"/>
            <a:ext cx="716121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200" b="1">
                <a:solidFill>
                  <a:srgbClr val="FF0000"/>
                </a:solidFill>
              </a:rPr>
              <a:t>Bewertung bis Sonntagmittag 14:00</a:t>
            </a:r>
            <a:endParaRPr lang="de-DE" sz="3200" b="1">
              <a:solidFill>
                <a:srgbClr val="FF0000"/>
              </a:solidFill>
            </a:endParaRPr>
          </a:p>
        </p:txBody>
      </p:sp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7164388" y="2205038"/>
            <a:ext cx="647700" cy="6477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116632"/>
            <a:ext cx="7427912" cy="1143000"/>
          </a:xfrm>
        </p:spPr>
        <p:txBody>
          <a:bodyPr/>
          <a:lstStyle/>
          <a:p>
            <a:r>
              <a:rPr lang="de-CH" sz="3600" dirty="0"/>
              <a:t>Bahnlegung: </a:t>
            </a:r>
            <a:r>
              <a:rPr lang="de-CH" sz="3600" dirty="0" smtClean="0"/>
              <a:t>Wettbewerb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9802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97</Words>
  <Application>Microsoft Macintosh PowerPoint</Application>
  <PresentationFormat>Bildschirmpräsentation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1_Standarddesign</vt:lpstr>
      <vt:lpstr>Qualifikationsgespräche</vt:lpstr>
      <vt:lpstr>Parallel-Aufträge</vt:lpstr>
      <vt:lpstr>Bahnlegung: Wettbewerb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.wsadmin</dc:creator>
  <cp:lastModifiedBy>Patrick Kunz</cp:lastModifiedBy>
  <cp:revision>81</cp:revision>
  <dcterms:created xsi:type="dcterms:W3CDTF">2010-05-13T07:30:45Z</dcterms:created>
  <dcterms:modified xsi:type="dcterms:W3CDTF">2013-12-08T10:30:54Z</dcterms:modified>
</cp:coreProperties>
</file>