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6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684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9861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74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75538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0346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23060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9664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5612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31455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445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827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D7793-C7D6-4886-80B6-600B8C4D0A21}" type="datetimeFigureOut">
              <a:rPr lang="de-CH" smtClean="0"/>
              <a:t>07.12.2014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3E96F-D2B7-458B-B478-036E1882DA0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70169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4063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579120"/>
            <a:ext cx="12039600" cy="450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92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Benutzerdefiniert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Annelies</dc:creator>
  <cp:lastModifiedBy>Hansruedi Walser</cp:lastModifiedBy>
  <cp:revision>1</cp:revision>
  <dcterms:created xsi:type="dcterms:W3CDTF">2014-12-07T07:06:58Z</dcterms:created>
  <dcterms:modified xsi:type="dcterms:W3CDTF">2014-12-07T10:25:36Z</dcterms:modified>
</cp:coreProperties>
</file>