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C3AE3F-A5DD-4D73-9502-790A3A1C9FDB}" type="datetimeFigureOut">
              <a:rPr lang="de-CH"/>
              <a:pPr>
                <a:defRPr/>
              </a:pPr>
              <a:t>07.12.2014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936A67-4A74-478D-ACCF-3D48C9E866E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710A89-ED28-4820-A8DE-D28CACA25968}" type="slidenum">
              <a:rPr lang="de-DE" altLang="de-DE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de-DE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67A9D88-DBAB-4AB1-BC42-394408B714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3C3F449-F127-40F2-A00C-2E72F32D69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DAAB56F-4473-467F-B38F-2DF12C86FD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EEAAA4-93DF-43CA-842A-AFC6E0A625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1EC74D7-BE85-44F4-9DEA-01CA7E8920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52FE73-8493-4E6B-99F5-E8C344D197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FCE99C-2721-48AA-AF9A-0B00F9C547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1E4772A-E491-46B8-9842-0CC2A62F9C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79BFC6-A059-4B1E-B133-3DDAA1128B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0780883-ABE8-48E1-97A7-99DC2C7034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C09B14-A45D-4679-9328-526BCE61553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Format des Titel-Masters zu bearbeiten.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9791FD-6C43-4AA2-B678-0204F5FE9D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6"/>
          <p:cNvSpPr>
            <a:spLocks noChangeArrowheads="1"/>
          </p:cNvSpPr>
          <p:nvPr/>
        </p:nvSpPr>
        <p:spPr bwMode="auto">
          <a:xfrm rot="10800000">
            <a:off x="2667000" y="990600"/>
            <a:ext cx="3886200" cy="2362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160 w 21600"/>
              <a:gd name="T13" fmla="*/ 7160 h 21600"/>
              <a:gd name="T14" fmla="*/ 14440 w 21600"/>
              <a:gd name="T15" fmla="*/ 1444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720" y="21600"/>
                </a:lnTo>
                <a:lnTo>
                  <a:pt x="1088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0" name="AutoShape 15"/>
          <p:cNvSpPr>
            <a:spLocks noChangeArrowheads="1"/>
          </p:cNvSpPr>
          <p:nvPr/>
        </p:nvSpPr>
        <p:spPr bwMode="auto">
          <a:xfrm rot="10800000">
            <a:off x="877888" y="3352800"/>
            <a:ext cx="7467600" cy="198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81 w 21600"/>
              <a:gd name="T13" fmla="*/ 4381 h 21600"/>
              <a:gd name="T14" fmla="*/ 17219 w 21600"/>
              <a:gd name="T15" fmla="*/ 172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161" y="21600"/>
                </a:lnTo>
                <a:lnTo>
                  <a:pt x="1643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1" name="AutoShape 5"/>
          <p:cNvSpPr>
            <a:spLocks noChangeArrowheads="1"/>
          </p:cNvSpPr>
          <p:nvPr/>
        </p:nvSpPr>
        <p:spPr bwMode="auto">
          <a:xfrm>
            <a:off x="4495800" y="990600"/>
            <a:ext cx="228600" cy="381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bg1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de-DE" altLang="de-DE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de-DE" altLang="de-DE" sz="3600" b="1" smtClean="0">
                <a:latin typeface="Verdana" pitchFamily="34" charset="0"/>
              </a:rPr>
              <a:t>Förderungspyramide</a:t>
            </a:r>
            <a:endParaRPr lang="de-DE" altLang="de-DE" smtClean="0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 rot="10800000">
            <a:off x="533400" y="5334000"/>
            <a:ext cx="81534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239 w 21600"/>
              <a:gd name="T13" fmla="*/ 2239 h 21600"/>
              <a:gd name="T14" fmla="*/ 19361 w 21600"/>
              <a:gd name="T15" fmla="*/ 1936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78" y="21600"/>
                </a:lnTo>
                <a:lnTo>
                  <a:pt x="2072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 rot="10800000">
            <a:off x="877888" y="4343400"/>
            <a:ext cx="74676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718 w 21600"/>
              <a:gd name="T13" fmla="*/ 3718 h 21600"/>
              <a:gd name="T14" fmla="*/ 17882 w 21600"/>
              <a:gd name="T15" fmla="*/ 178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3836" y="21600"/>
                </a:lnTo>
                <a:lnTo>
                  <a:pt x="17764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10800000">
            <a:off x="2209800" y="3352800"/>
            <a:ext cx="48006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068 w 21600"/>
              <a:gd name="T13" fmla="*/ 5068 h 21600"/>
              <a:gd name="T14" fmla="*/ 16532 w 21600"/>
              <a:gd name="T15" fmla="*/ 1653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6535" y="21600"/>
                </a:lnTo>
                <a:lnTo>
                  <a:pt x="15065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0800000">
            <a:off x="3657600" y="2362200"/>
            <a:ext cx="1905000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151 w 21600"/>
              <a:gd name="T13" fmla="*/ 4151 h 21600"/>
              <a:gd name="T14" fmla="*/ 17449 w 21600"/>
              <a:gd name="T15" fmla="*/ 174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701" y="21600"/>
                </a:lnTo>
                <a:lnTo>
                  <a:pt x="16899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10800000">
            <a:off x="4073525" y="1370013"/>
            <a:ext cx="1068388" cy="9906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025 w 21600"/>
              <a:gd name="T13" fmla="*/ 6025 h 21600"/>
              <a:gd name="T14" fmla="*/ 15575 w 21600"/>
              <a:gd name="T15" fmla="*/ 1557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8450" y="21600"/>
                </a:lnTo>
                <a:lnTo>
                  <a:pt x="1315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505200" y="56388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2000" b="1">
                <a:solidFill>
                  <a:srgbClr val="000000"/>
                </a:solidFill>
                <a:latin typeface="Verdana" pitchFamily="34" charset="0"/>
              </a:rPr>
              <a:t>sCOOL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581400" y="4648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2000" b="1">
                <a:solidFill>
                  <a:srgbClr val="000000"/>
                </a:solidFill>
                <a:latin typeface="Verdana" pitchFamily="34" charset="0"/>
              </a:rPr>
              <a:t>Vereine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124200" y="3505200"/>
            <a:ext cx="3048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Regionale Nachwuchskader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3657600" y="25146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Nat. Nachwuchs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191000" y="1600200"/>
            <a:ext cx="91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Nat. Elite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 rot="2718333">
            <a:off x="4495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200" b="1">
                <a:solidFill>
                  <a:srgbClr val="000000"/>
                </a:solidFill>
                <a:latin typeface="Verdana" pitchFamily="34" charset="0"/>
              </a:rPr>
              <a:t>Nationale Leistungszentren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 rot="2718882">
            <a:off x="5600700" y="36195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200" b="1">
                <a:solidFill>
                  <a:srgbClr val="000000"/>
                </a:solidFill>
                <a:latin typeface="Verdana" pitchFamily="34" charset="0"/>
              </a:rPr>
              <a:t>Regionale Leistungszentren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5" name="Text Box 19"/>
          <p:cNvSpPr txBox="1">
            <a:spLocks noChangeArrowheads="1"/>
          </p:cNvSpPr>
          <p:nvPr/>
        </p:nvSpPr>
        <p:spPr bwMode="auto">
          <a:xfrm>
            <a:off x="3657600" y="9906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Weltspitze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6" name="Text Box 20"/>
          <p:cNvSpPr txBox="1">
            <a:spLocks noChangeArrowheads="1"/>
          </p:cNvSpPr>
          <p:nvPr/>
        </p:nvSpPr>
        <p:spPr bwMode="auto">
          <a:xfrm>
            <a:off x="1676400" y="19812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Projekte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7" name="Text Box 21"/>
          <p:cNvSpPr txBox="1">
            <a:spLocks noChangeArrowheads="1"/>
          </p:cNvSpPr>
          <p:nvPr/>
        </p:nvSpPr>
        <p:spPr bwMode="auto">
          <a:xfrm>
            <a:off x="990600" y="29718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Projekte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8" name="Text Box 22"/>
          <p:cNvSpPr txBox="1">
            <a:spLocks noChangeArrowheads="1"/>
          </p:cNvSpPr>
          <p:nvPr/>
        </p:nvSpPr>
        <p:spPr bwMode="auto">
          <a:xfrm>
            <a:off x="152400" y="3962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1001 Nacht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69" name="Text Box 23"/>
          <p:cNvSpPr txBox="1">
            <a:spLocks noChangeArrowheads="1"/>
          </p:cNvSpPr>
          <p:nvPr/>
        </p:nvSpPr>
        <p:spPr bwMode="auto">
          <a:xfrm>
            <a:off x="0" y="4953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  <a:latin typeface="Verdana" pitchFamily="34" charset="0"/>
              </a:rPr>
              <a:t>simsOLabim</a:t>
            </a:r>
            <a:endParaRPr lang="de-DE" altLang="de-DE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670" name="Line 24"/>
          <p:cNvSpPr>
            <a:spLocks noChangeShapeType="1"/>
          </p:cNvSpPr>
          <p:nvPr/>
        </p:nvSpPr>
        <p:spPr bwMode="auto">
          <a:xfrm flipV="1">
            <a:off x="2971800" y="1905000"/>
            <a:ext cx="1371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2286000" y="28194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1752600" y="3810000"/>
            <a:ext cx="1752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7673" name="Line 27"/>
          <p:cNvSpPr>
            <a:spLocks noChangeShapeType="1"/>
          </p:cNvSpPr>
          <p:nvPr/>
        </p:nvSpPr>
        <p:spPr bwMode="auto">
          <a:xfrm flipV="1">
            <a:off x="1600200" y="4876800"/>
            <a:ext cx="1371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Bildschirmpräsentation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12</vt:i4>
      </vt:variant>
      <vt:variant>
        <vt:lpstr>Folientitel</vt:lpstr>
      </vt:variant>
      <vt:variant>
        <vt:i4>1</vt:i4>
      </vt:variant>
    </vt:vector>
  </HeadingPairs>
  <TitlesOfParts>
    <vt:vector size="17" baseType="lpstr">
      <vt:lpstr>Calibri</vt:lpstr>
      <vt:lpstr>Arial</vt:lpstr>
      <vt:lpstr>Times New Roman</vt:lpstr>
      <vt:lpstr>Verdana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1_Larissa</vt:lpstr>
      <vt:lpstr>Förderungspyramide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Hansruedi Walser</dc:creator>
  <cp:lastModifiedBy>Ursula</cp:lastModifiedBy>
  <cp:revision>2</cp:revision>
  <dcterms:created xsi:type="dcterms:W3CDTF">2014-12-07T10:44:42Z</dcterms:created>
  <dcterms:modified xsi:type="dcterms:W3CDTF">2014-12-07T10:49:45Z</dcterms:modified>
</cp:coreProperties>
</file>